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62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937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266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049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95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573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09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081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693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476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095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1EC45-EA06-466E-AD85-7F987BB844AC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61FA-D5F5-40BA-B31F-D686555684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728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61E5E37-57D7-4A8B-BE74-10E4453E7B96}"/>
              </a:ext>
            </a:extLst>
          </p:cNvPr>
          <p:cNvSpPr txBox="1"/>
          <p:nvPr/>
        </p:nvSpPr>
        <p:spPr>
          <a:xfrm>
            <a:off x="966019" y="1740309"/>
            <a:ext cx="68432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800" b="1" dirty="0">
                <a:solidFill>
                  <a:schemeClr val="bg1"/>
                </a:solidFill>
              </a:rPr>
              <a:t>TITULO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3E00F8A-DE05-402F-934E-53922DD08FCC}"/>
              </a:ext>
            </a:extLst>
          </p:cNvPr>
          <p:cNvSpPr txBox="1"/>
          <p:nvPr/>
        </p:nvSpPr>
        <p:spPr>
          <a:xfrm>
            <a:off x="3303639" y="2654710"/>
            <a:ext cx="5213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</a:rPr>
              <a:t>Área</a:t>
            </a:r>
          </a:p>
          <a:p>
            <a:pPr algn="r"/>
            <a:r>
              <a:rPr lang="es-CO" sz="2400" b="1" dirty="0">
                <a:solidFill>
                  <a:schemeClr val="bg1"/>
                </a:solidFill>
              </a:rPr>
              <a:t>  Fecha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8050774-9CD4-449F-AFBD-428B235B1D68}"/>
              </a:ext>
            </a:extLst>
          </p:cNvPr>
          <p:cNvCxnSpPr/>
          <p:nvPr/>
        </p:nvCxnSpPr>
        <p:spPr>
          <a:xfrm>
            <a:off x="1017639" y="2595717"/>
            <a:ext cx="74995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77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78DCA-49A7-40FF-9320-8B6058CF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150934-DD38-46C4-BE85-DD546D34A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39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78DCA-49A7-40FF-9320-8B6058CF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150934-DD38-46C4-BE85-DD546D34A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48321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2</cp:revision>
  <dcterms:created xsi:type="dcterms:W3CDTF">2024-04-09T20:56:04Z</dcterms:created>
  <dcterms:modified xsi:type="dcterms:W3CDTF">2024-05-17T19:54:47Z</dcterms:modified>
</cp:coreProperties>
</file>