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769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3518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6652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0104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320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98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958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702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552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3717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889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52F7C-A973-4FC4-825E-47689DF6D583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E5CCD-0D88-4246-B649-53D10570047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8254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12DDE00-969F-4C1E-BDB1-3F0D74972CAD}"/>
              </a:ext>
            </a:extLst>
          </p:cNvPr>
          <p:cNvSpPr txBox="1"/>
          <p:nvPr/>
        </p:nvSpPr>
        <p:spPr>
          <a:xfrm>
            <a:off x="966019" y="1740309"/>
            <a:ext cx="68432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800" b="1" dirty="0">
                <a:solidFill>
                  <a:schemeClr val="bg1"/>
                </a:solidFill>
              </a:rPr>
              <a:t>TITULO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285ADBE-9C3C-4378-A257-63F9A718AFFE}"/>
              </a:ext>
            </a:extLst>
          </p:cNvPr>
          <p:cNvSpPr txBox="1"/>
          <p:nvPr/>
        </p:nvSpPr>
        <p:spPr>
          <a:xfrm>
            <a:off x="3303639" y="2654710"/>
            <a:ext cx="5213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</a:rPr>
              <a:t>Área</a:t>
            </a:r>
          </a:p>
          <a:p>
            <a:pPr algn="r"/>
            <a:r>
              <a:rPr lang="es-CO" sz="2400" b="1" dirty="0">
                <a:solidFill>
                  <a:schemeClr val="bg1"/>
                </a:solidFill>
              </a:rPr>
              <a:t>  Fecha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8DBEE822-50B7-421E-8F6E-AF046C74FB97}"/>
              </a:ext>
            </a:extLst>
          </p:cNvPr>
          <p:cNvCxnSpPr/>
          <p:nvPr/>
        </p:nvCxnSpPr>
        <p:spPr>
          <a:xfrm>
            <a:off x="1017639" y="2595717"/>
            <a:ext cx="74995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712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02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6783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</Words>
  <Application>Microsoft Office PowerPoint</Application>
  <PresentationFormat>Presentación en pantalla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2</cp:revision>
  <dcterms:created xsi:type="dcterms:W3CDTF">2024-05-17T19:52:38Z</dcterms:created>
  <dcterms:modified xsi:type="dcterms:W3CDTF">2024-05-17T19:54:05Z</dcterms:modified>
</cp:coreProperties>
</file>