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s-CO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DAF5FB9-A94A-456C-8DDC-8679CB683E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4B8B6764-8CB5-4D94-AB5E-51E33627DE3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s-ES"/>
              <a:t>Haga clic para modificar el estilo de subtítulo del patrón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E3A0ED1F-0BA3-493F-97D2-289C96229E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92827BB3-FEF9-41AE-8730-02BFC8E86F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12AC3E0-FA73-47E1-8B24-A25919BF4A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36020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69D4B505-F614-4620-88BB-516216C15B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EEF1DA44-0106-404F-9E67-3733C2B981E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2B3AFF1-1ED4-4DC4-BE89-3B54EBBCE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FA329F67-651C-4705-8238-D8E1A189432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CB869ADA-6EE3-4A1B-B677-0D4002EFC9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9302564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B6681FB7-CCA8-4DF8-9B31-845B4367FF3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vertical 2">
            <a:extLst>
              <a:ext uri="{FF2B5EF4-FFF2-40B4-BE49-F238E27FC236}">
                <a16:creationId xmlns:a16="http://schemas.microsoft.com/office/drawing/2014/main" id="{CF16131C-F6E1-4797-9C6C-919503646D7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58106743-8BFF-46A2-BF1C-C032AFA69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0E8A85C-E6C9-4D09-B8F9-495870F6177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3D77955-EC27-4CD9-87DE-9BD85DE85D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9644745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21760511-C179-41A3-8B1E-2E46A1F960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E837253B-06E7-4E80-B483-340484F9CDB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28E64687-F699-4F89-A0D8-46EE35ED5B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4E309ECC-8B49-42F8-A651-A5AED41C95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7576658E-6BB0-413D-B00F-FFF2D0C3B0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24563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48573B9-C150-4820-A3DE-722A750ECE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373A0749-2327-4AE3-BB10-7397064F2FD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30843814-00DB-434F-BD2A-95D6400461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B22779C-3802-4D12-8C6F-7B4D0B67F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D5B88551-A2B3-4093-BFC0-53FB56B137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422712239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5D55475E-DBD9-499A-AE82-95D16F443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D98E780A-D2B0-4B14-85E4-9E970199AE0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69FE6E90-B222-44DC-ACE5-31F3BFDC394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23CFC2D0-17DD-456E-A10B-86A4E2D592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6B0A351B-CA69-4D68-B4ED-817375704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FD3C12D7-6D7F-482B-AB33-511B01096B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600334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E0110732-A58B-4B67-881B-071B777C1F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54D095B7-BC57-4BF0-BD14-F31A380917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4" name="Marcador de contenido 3">
            <a:extLst>
              <a:ext uri="{FF2B5EF4-FFF2-40B4-BE49-F238E27FC236}">
                <a16:creationId xmlns:a16="http://schemas.microsoft.com/office/drawing/2014/main" id="{DDB18C18-C70C-4FA5-9BFC-5A192DD8995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5" name="Marcador de texto 4">
            <a:extLst>
              <a:ext uri="{FF2B5EF4-FFF2-40B4-BE49-F238E27FC236}">
                <a16:creationId xmlns:a16="http://schemas.microsoft.com/office/drawing/2014/main" id="{4D521F11-A758-4B22-985E-7D8C2B93C86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6" name="Marcador de contenido 5">
            <a:extLst>
              <a:ext uri="{FF2B5EF4-FFF2-40B4-BE49-F238E27FC236}">
                <a16:creationId xmlns:a16="http://schemas.microsoft.com/office/drawing/2014/main" id="{C790AB72-1D67-4DC3-B54A-5708A8EA85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7" name="Marcador de fecha 6">
            <a:extLst>
              <a:ext uri="{FF2B5EF4-FFF2-40B4-BE49-F238E27FC236}">
                <a16:creationId xmlns:a16="http://schemas.microsoft.com/office/drawing/2014/main" id="{2233BCFE-17B7-424E-B695-B918AAAA5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8" name="Marcador de pie de página 7">
            <a:extLst>
              <a:ext uri="{FF2B5EF4-FFF2-40B4-BE49-F238E27FC236}">
                <a16:creationId xmlns:a16="http://schemas.microsoft.com/office/drawing/2014/main" id="{27AB3733-676D-4E66-8222-CEB4A4EC55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9" name="Marcador de número de diapositiva 8">
            <a:extLst>
              <a:ext uri="{FF2B5EF4-FFF2-40B4-BE49-F238E27FC236}">
                <a16:creationId xmlns:a16="http://schemas.microsoft.com/office/drawing/2014/main" id="{9B992EEE-2683-4B05-9919-F15F22BE6D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155243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F779358-4590-445B-8937-C0F269E899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fecha 2">
            <a:extLst>
              <a:ext uri="{FF2B5EF4-FFF2-40B4-BE49-F238E27FC236}">
                <a16:creationId xmlns:a16="http://schemas.microsoft.com/office/drawing/2014/main" id="{F6787E2F-F4EE-4357-B346-826B8CE4F4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4" name="Marcador de pie de página 3">
            <a:extLst>
              <a:ext uri="{FF2B5EF4-FFF2-40B4-BE49-F238E27FC236}">
                <a16:creationId xmlns:a16="http://schemas.microsoft.com/office/drawing/2014/main" id="{11CC8221-D0B7-45C6-BCEF-239CD216CC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5" name="Marcador de número de diapositiva 4">
            <a:extLst>
              <a:ext uri="{FF2B5EF4-FFF2-40B4-BE49-F238E27FC236}">
                <a16:creationId xmlns:a16="http://schemas.microsoft.com/office/drawing/2014/main" id="{4036326E-4F23-41C0-8794-D6028ECCF5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5263574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>
            <a:extLst>
              <a:ext uri="{FF2B5EF4-FFF2-40B4-BE49-F238E27FC236}">
                <a16:creationId xmlns:a16="http://schemas.microsoft.com/office/drawing/2014/main" id="{B6AE7BB1-D2C3-4CEA-B06C-4EAC1A4F3D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3" name="Marcador de pie de página 2">
            <a:extLst>
              <a:ext uri="{FF2B5EF4-FFF2-40B4-BE49-F238E27FC236}">
                <a16:creationId xmlns:a16="http://schemas.microsoft.com/office/drawing/2014/main" id="{341818C9-7194-4559-B34E-873E59DB99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E5256990-741E-4FDD-A4F4-3E2BA5129C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21461924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3D84593-0E22-4FFF-997A-9293C809AD3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A6F2FAA-0038-4425-AF34-5922B65548F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74791010-3C43-42E2-8AAB-3A8574DED65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957982CC-E50E-429E-99F3-756828F302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AAEB53F2-7A1F-4D81-A089-9D50606BEA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9C563CDC-9D7F-47E8-AA17-37C6A9804F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8701446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C925E2-A1BD-4CD9-B780-BE612F7165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posición de imagen 2">
            <a:extLst>
              <a:ext uri="{FF2B5EF4-FFF2-40B4-BE49-F238E27FC236}">
                <a16:creationId xmlns:a16="http://schemas.microsoft.com/office/drawing/2014/main" id="{F6FFAD2E-B44E-4832-AF62-DBAB3F8028D5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CO"/>
          </a:p>
        </p:txBody>
      </p:sp>
      <p:sp>
        <p:nvSpPr>
          <p:cNvPr id="4" name="Marcador de texto 3">
            <a:extLst>
              <a:ext uri="{FF2B5EF4-FFF2-40B4-BE49-F238E27FC236}">
                <a16:creationId xmlns:a16="http://schemas.microsoft.com/office/drawing/2014/main" id="{14E8B57F-A4DB-4D80-BFB2-46B563118E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s-ES"/>
              <a:t>Editar los estilos de texto del patrón</a:t>
            </a:r>
          </a:p>
        </p:txBody>
      </p:sp>
      <p:sp>
        <p:nvSpPr>
          <p:cNvPr id="5" name="Marcador de fecha 4">
            <a:extLst>
              <a:ext uri="{FF2B5EF4-FFF2-40B4-BE49-F238E27FC236}">
                <a16:creationId xmlns:a16="http://schemas.microsoft.com/office/drawing/2014/main" id="{7A82D401-2B7E-41E7-8889-C8CF8F218A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6" name="Marcador de pie de página 5">
            <a:extLst>
              <a:ext uri="{FF2B5EF4-FFF2-40B4-BE49-F238E27FC236}">
                <a16:creationId xmlns:a16="http://schemas.microsoft.com/office/drawing/2014/main" id="{5D8A2074-CCA4-4741-A332-68E34A41D05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7" name="Marcador de número de diapositiva 6">
            <a:extLst>
              <a:ext uri="{FF2B5EF4-FFF2-40B4-BE49-F238E27FC236}">
                <a16:creationId xmlns:a16="http://schemas.microsoft.com/office/drawing/2014/main" id="{AA1F0158-C1FB-4CC2-BE9B-70FED0F350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37464356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>
            <a:extLst>
              <a:ext uri="{FF2B5EF4-FFF2-40B4-BE49-F238E27FC236}">
                <a16:creationId xmlns:a16="http://schemas.microsoft.com/office/drawing/2014/main" id="{2BDDC1B8-05D7-48E9-BBBC-FD6829E206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/>
              <a:t>Haga clic para modificar el estilo de título del patrón</a:t>
            </a:r>
            <a:endParaRPr lang="es-CO"/>
          </a:p>
        </p:txBody>
      </p:sp>
      <p:sp>
        <p:nvSpPr>
          <p:cNvPr id="3" name="Marcador de texto 2">
            <a:extLst>
              <a:ext uri="{FF2B5EF4-FFF2-40B4-BE49-F238E27FC236}">
                <a16:creationId xmlns:a16="http://schemas.microsoft.com/office/drawing/2014/main" id="{483C5AFD-9807-4248-B2C7-C9500405A26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4" name="Marcador de fecha 3">
            <a:extLst>
              <a:ext uri="{FF2B5EF4-FFF2-40B4-BE49-F238E27FC236}">
                <a16:creationId xmlns:a16="http://schemas.microsoft.com/office/drawing/2014/main" id="{9B484602-013E-415B-A385-E2E8436D145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8337BD-5372-4974-A3AF-617948B58EAE}" type="datetimeFigureOut">
              <a:rPr lang="es-CO" smtClean="0"/>
              <a:t>17/05/2024</a:t>
            </a:fld>
            <a:endParaRPr lang="es-CO"/>
          </a:p>
        </p:txBody>
      </p:sp>
      <p:sp>
        <p:nvSpPr>
          <p:cNvPr id="5" name="Marcador de pie de página 4">
            <a:extLst>
              <a:ext uri="{FF2B5EF4-FFF2-40B4-BE49-F238E27FC236}">
                <a16:creationId xmlns:a16="http://schemas.microsoft.com/office/drawing/2014/main" id="{C62C9B03-E24C-4F98-B06D-D87E34BBB1C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CO"/>
          </a:p>
        </p:txBody>
      </p:sp>
      <p:sp>
        <p:nvSpPr>
          <p:cNvPr id="6" name="Marcador de número de diapositiva 5">
            <a:extLst>
              <a:ext uri="{FF2B5EF4-FFF2-40B4-BE49-F238E27FC236}">
                <a16:creationId xmlns:a16="http://schemas.microsoft.com/office/drawing/2014/main" id="{070575C9-1181-4B89-94F9-F7E7D02EF35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BAA0A-7C23-4D65-99D5-46CB68E5FF03}" type="slidenum">
              <a:rPr lang="es-CO" smtClean="0"/>
              <a:t>‹Nº›</a:t>
            </a:fld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910137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CO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uadroTexto 3">
            <a:extLst>
              <a:ext uri="{FF2B5EF4-FFF2-40B4-BE49-F238E27FC236}">
                <a16:creationId xmlns:a16="http://schemas.microsoft.com/office/drawing/2014/main" id="{F71FAD02-5B3D-4FFA-94AE-F1E5A134D0A1}"/>
              </a:ext>
            </a:extLst>
          </p:cNvPr>
          <p:cNvSpPr txBox="1"/>
          <p:nvPr/>
        </p:nvSpPr>
        <p:spPr>
          <a:xfrm>
            <a:off x="810742" y="1740309"/>
            <a:ext cx="6843252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3800" b="1" dirty="0">
                <a:solidFill>
                  <a:schemeClr val="bg1"/>
                </a:solidFill>
              </a:rPr>
              <a:t>TITULO </a:t>
            </a:r>
          </a:p>
        </p:txBody>
      </p:sp>
      <p:sp>
        <p:nvSpPr>
          <p:cNvPr id="5" name="CuadroTexto 4">
            <a:extLst>
              <a:ext uri="{FF2B5EF4-FFF2-40B4-BE49-F238E27FC236}">
                <a16:creationId xmlns:a16="http://schemas.microsoft.com/office/drawing/2014/main" id="{D21A360A-7535-498B-9C3F-190CEA1C89C4}"/>
              </a:ext>
            </a:extLst>
          </p:cNvPr>
          <p:cNvSpPr txBox="1"/>
          <p:nvPr/>
        </p:nvSpPr>
        <p:spPr>
          <a:xfrm>
            <a:off x="6308415" y="2654710"/>
            <a:ext cx="52135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s-CO" sz="2400" b="1" dirty="0">
                <a:solidFill>
                  <a:schemeClr val="bg1"/>
                </a:solidFill>
              </a:rPr>
              <a:t>Área</a:t>
            </a:r>
          </a:p>
          <a:p>
            <a:pPr algn="r"/>
            <a:r>
              <a:rPr lang="es-CO" sz="2400" b="1" dirty="0">
                <a:solidFill>
                  <a:schemeClr val="bg1"/>
                </a:solidFill>
              </a:rPr>
              <a:t>  Fecha</a:t>
            </a:r>
          </a:p>
        </p:txBody>
      </p:sp>
      <p:cxnSp>
        <p:nvCxnSpPr>
          <p:cNvPr id="6" name="Conector recto 5">
            <a:extLst>
              <a:ext uri="{FF2B5EF4-FFF2-40B4-BE49-F238E27FC236}">
                <a16:creationId xmlns:a16="http://schemas.microsoft.com/office/drawing/2014/main" id="{7972238D-7EFE-4688-BB27-50915801D546}"/>
              </a:ext>
            </a:extLst>
          </p:cNvPr>
          <p:cNvCxnSpPr>
            <a:cxnSpLocks/>
          </p:cNvCxnSpPr>
          <p:nvPr/>
        </p:nvCxnSpPr>
        <p:spPr>
          <a:xfrm>
            <a:off x="862362" y="2595717"/>
            <a:ext cx="10655044" cy="0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262832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AD11F728-E27E-4528-BF52-1A4FABD63F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s-CO"/>
          </a:p>
        </p:txBody>
      </p:sp>
      <p:sp>
        <p:nvSpPr>
          <p:cNvPr id="3" name="Marcador de contenido 2">
            <a:extLst>
              <a:ext uri="{FF2B5EF4-FFF2-40B4-BE49-F238E27FC236}">
                <a16:creationId xmlns:a16="http://schemas.microsoft.com/office/drawing/2014/main" id="{F6AB8F7D-BB28-4895-AA43-1A0E5631E9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O"/>
          </a:p>
        </p:txBody>
      </p:sp>
    </p:spTree>
    <p:extLst>
      <p:ext uri="{BB962C8B-B14F-4D97-AF65-F5344CB8AC3E}">
        <p14:creationId xmlns:p14="http://schemas.microsoft.com/office/powerpoint/2010/main" val="170824236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4</Words>
  <Application>Microsoft Office PowerPoint</Application>
  <PresentationFormat>Panorámica</PresentationFormat>
  <Paragraphs>3</Paragraphs>
  <Slides>2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Tema de Office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User</dc:creator>
  <cp:lastModifiedBy>User</cp:lastModifiedBy>
  <cp:revision>3</cp:revision>
  <dcterms:created xsi:type="dcterms:W3CDTF">2024-05-17T20:14:42Z</dcterms:created>
  <dcterms:modified xsi:type="dcterms:W3CDTF">2024-05-17T20:17:24Z</dcterms:modified>
</cp:coreProperties>
</file>